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4" r:id="rId5"/>
    <p:sldId id="259" r:id="rId6"/>
    <p:sldId id="260" r:id="rId7"/>
    <p:sldId id="265" r:id="rId8"/>
    <p:sldId id="262" r:id="rId9"/>
    <p:sldId id="276" r:id="rId10"/>
    <p:sldId id="263" r:id="rId11"/>
    <p:sldId id="278" r:id="rId12"/>
    <p:sldId id="277" r:id="rId13"/>
    <p:sldId id="266" r:id="rId14"/>
    <p:sldId id="267" r:id="rId15"/>
    <p:sldId id="268" r:id="rId16"/>
    <p:sldId id="280" r:id="rId17"/>
    <p:sldId id="269" r:id="rId18"/>
    <p:sldId id="261" r:id="rId19"/>
    <p:sldId id="270" r:id="rId20"/>
    <p:sldId id="271" r:id="rId21"/>
    <p:sldId id="272" r:id="rId22"/>
    <p:sldId id="279" r:id="rId23"/>
    <p:sldId id="273" r:id="rId2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91" autoAdjust="0"/>
    <p:restoredTop sz="94660"/>
  </p:normalViewPr>
  <p:slideViewPr>
    <p:cSldViewPr snapToGrid="0">
      <p:cViewPr varScale="1">
        <p:scale>
          <a:sx n="85" d="100"/>
          <a:sy n="85" d="100"/>
        </p:scale>
        <p:origin x="10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5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9CC3-03C3-4496-A954-EC899882F2B8}" type="datetimeFigureOut">
              <a:rPr lang="it-IT" smtClean="0"/>
              <a:t>02/07/2018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608DE-B3DF-4BE1-ABDC-616D805DC7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3963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9CC3-03C3-4496-A954-EC899882F2B8}" type="datetimeFigureOut">
              <a:rPr lang="it-IT" smtClean="0"/>
              <a:t>02/07/2018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608DE-B3DF-4BE1-ABDC-616D805DC7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6315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9CC3-03C3-4496-A954-EC899882F2B8}" type="datetimeFigureOut">
              <a:rPr lang="it-IT" smtClean="0"/>
              <a:t>02/07/2018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608DE-B3DF-4BE1-ABDC-616D805DC7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3951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9CC3-03C3-4496-A954-EC899882F2B8}" type="datetimeFigureOut">
              <a:rPr lang="it-IT" smtClean="0"/>
              <a:t>02/07/2018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608DE-B3DF-4BE1-ABDC-616D805DC7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2866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9CC3-03C3-4496-A954-EC899882F2B8}" type="datetimeFigureOut">
              <a:rPr lang="it-IT" smtClean="0"/>
              <a:t>02/07/2018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608DE-B3DF-4BE1-ABDC-616D805DC7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86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9CC3-03C3-4496-A954-EC899882F2B8}" type="datetimeFigureOut">
              <a:rPr lang="it-IT" smtClean="0"/>
              <a:t>02/07/2018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608DE-B3DF-4BE1-ABDC-616D805DC7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5630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9CC3-03C3-4496-A954-EC899882F2B8}" type="datetimeFigureOut">
              <a:rPr lang="it-IT" smtClean="0"/>
              <a:t>02/07/2018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608DE-B3DF-4BE1-ABDC-616D805DC7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916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9CC3-03C3-4496-A954-EC899882F2B8}" type="datetimeFigureOut">
              <a:rPr lang="it-IT" smtClean="0"/>
              <a:t>02/07/2018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608DE-B3DF-4BE1-ABDC-616D805DC7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2662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9CC3-03C3-4496-A954-EC899882F2B8}" type="datetimeFigureOut">
              <a:rPr lang="it-IT" smtClean="0"/>
              <a:t>02/07/2018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608DE-B3DF-4BE1-ABDC-616D805DC7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6079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9CC3-03C3-4496-A954-EC899882F2B8}" type="datetimeFigureOut">
              <a:rPr lang="it-IT" smtClean="0"/>
              <a:t>02/07/2018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608DE-B3DF-4BE1-ABDC-616D805DC7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2744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9CC3-03C3-4496-A954-EC899882F2B8}" type="datetimeFigureOut">
              <a:rPr lang="it-IT" smtClean="0"/>
              <a:t>02/07/2018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608DE-B3DF-4BE1-ABDC-616D805DC7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8934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09CC3-03C3-4496-A954-EC899882F2B8}" type="datetimeFigureOut">
              <a:rPr lang="it-IT" smtClean="0"/>
              <a:t>02/07/2018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D608DE-B3DF-4BE1-ABDC-616D805DC7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7333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lum bright="-12000"/>
          </a:blip>
          <a:srcRect t="19337" b="28639"/>
          <a:stretch/>
        </p:blipFill>
        <p:spPr bwMode="auto">
          <a:xfrm>
            <a:off x="1369366" y="-35892"/>
            <a:ext cx="9144000" cy="694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2552375" y="566558"/>
            <a:ext cx="6480720" cy="875531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6500"/>
                <a:gd name="adj2" fmla="val 0"/>
              </a:avLst>
            </a:prstTxWarp>
          </a:bodyPr>
          <a:lstStyle/>
          <a:p>
            <a:pPr algn="ctr" rtl="0"/>
            <a:r>
              <a:rPr lang="fr-FR" sz="10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effectLst/>
                <a:latin typeface="Arial Black"/>
              </a:rPr>
              <a:t>Le  </a:t>
            </a:r>
            <a:r>
              <a:rPr lang="fr-FR" sz="10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latin typeface="Arial Black"/>
              </a:rPr>
              <a:t>9</a:t>
            </a:r>
            <a:r>
              <a:rPr lang="fr-FR" sz="10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effectLst/>
                <a:latin typeface="Arial Black"/>
              </a:rPr>
              <a:t> février 1991</a:t>
            </a:r>
            <a:endParaRPr lang="fr-FR" sz="10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FF0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effectLst/>
              <a:latin typeface="Arial Black"/>
            </a:endParaRPr>
          </a:p>
        </p:txBody>
      </p:sp>
      <p:sp>
        <p:nvSpPr>
          <p:cNvPr id="7" name="WordArt 3"/>
          <p:cNvSpPr>
            <a:spLocks noChangeArrowheads="1" noChangeShapeType="1" noTextEdit="1"/>
          </p:cNvSpPr>
          <p:nvPr/>
        </p:nvSpPr>
        <p:spPr bwMode="auto">
          <a:xfrm>
            <a:off x="3178142" y="3870765"/>
            <a:ext cx="6264696" cy="1801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rtl="0"/>
            <a:r>
              <a:rPr lang="fr-FR" sz="1000" b="1" kern="10" dirty="0" smtClean="0">
                <a:ln/>
                <a:solidFill>
                  <a:schemeClr val="accent4"/>
                </a:solidFill>
                <a:latin typeface="Arial Black"/>
              </a:rPr>
              <a:t>4 Sœurs et Mère Armanda</a:t>
            </a:r>
          </a:p>
          <a:p>
            <a:pPr algn="ctr" rtl="0"/>
            <a:r>
              <a:rPr lang="fr-FR" sz="1000" b="1" kern="10" dirty="0" smtClean="0">
                <a:ln/>
                <a:solidFill>
                  <a:schemeClr val="accent4"/>
                </a:solidFill>
                <a:latin typeface="Arial Black"/>
              </a:rPr>
              <a:t>s’envolaient vers...</a:t>
            </a:r>
            <a:endParaRPr lang="fr-FR" sz="1000" b="1" kern="10" dirty="0">
              <a:ln/>
              <a:solidFill>
                <a:schemeClr val="accent4"/>
              </a:solidFill>
              <a:latin typeface="Arial Black"/>
            </a:endParaRPr>
          </a:p>
        </p:txBody>
      </p:sp>
      <p:pic>
        <p:nvPicPr>
          <p:cNvPr id="2" name="10 Traccia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42838" y="61496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24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3939" numSld="999" showWhenStopped="0">
                <p:cTn id="3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l="9413" r="16377" b="28202"/>
          <a:stretch/>
        </p:blipFill>
        <p:spPr>
          <a:xfrm>
            <a:off x="1659996" y="0"/>
            <a:ext cx="91096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106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lum bright="6000"/>
          </a:blip>
          <a:srcRect l="40555" t="6760" b="30574"/>
          <a:stretch>
            <a:fillRect/>
          </a:stretch>
        </p:blipFill>
        <p:spPr bwMode="auto">
          <a:xfrm>
            <a:off x="1920697" y="-621243"/>
            <a:ext cx="9716543" cy="747924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WordArt 6"/>
          <p:cNvSpPr>
            <a:spLocks noChangeArrowheads="1" noChangeShapeType="1" noTextEdit="1"/>
          </p:cNvSpPr>
          <p:nvPr/>
        </p:nvSpPr>
        <p:spPr bwMode="auto">
          <a:xfrm rot="20572557">
            <a:off x="6607038" y="667969"/>
            <a:ext cx="4315562" cy="3028851"/>
          </a:xfrm>
          <a:prstGeom prst="rect">
            <a:avLst/>
          </a:prstGeom>
        </p:spPr>
        <p:txBody>
          <a:bodyPr wrap="none" fromWordArt="1">
            <a:prstTxWarp prst="textCurveUp">
              <a:avLst/>
            </a:prstTxWarp>
          </a:bodyPr>
          <a:lstStyle/>
          <a:p>
            <a:pPr algn="ctr"/>
            <a:r>
              <a:rPr lang="fr-FR" sz="3600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gency FB"/>
              </a:rPr>
              <a:t>Communiquer </a:t>
            </a:r>
            <a:endParaRPr lang="fr-FR" sz="3600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chemeClr val="bg1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gency FB"/>
            </a:endParaRPr>
          </a:p>
          <a:p>
            <a:pPr algn="ctr"/>
            <a:r>
              <a:rPr lang="fr-FR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gency FB"/>
              </a:rPr>
              <a:t>la joie </a:t>
            </a:r>
          </a:p>
          <a:p>
            <a:pPr algn="ctr"/>
            <a:r>
              <a:rPr lang="fr-FR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gency FB"/>
              </a:rPr>
              <a:t>d’apprendre…</a:t>
            </a:r>
          </a:p>
        </p:txBody>
      </p:sp>
    </p:spTree>
    <p:extLst>
      <p:ext uri="{BB962C8B-B14F-4D97-AF65-F5344CB8AC3E}">
        <p14:creationId xmlns:p14="http://schemas.microsoft.com/office/powerpoint/2010/main" val="100551647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2013-01-02 2-1-13\2-1-13 0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9156" y="0"/>
            <a:ext cx="9144000" cy="6858000"/>
          </a:xfrm>
          <a:prstGeom prst="rect">
            <a:avLst/>
          </a:prstGeom>
          <a:noFill/>
        </p:spPr>
      </p:pic>
      <p:sp>
        <p:nvSpPr>
          <p:cNvPr id="5" name="Pensées 3"/>
          <p:cNvSpPr/>
          <p:nvPr/>
        </p:nvSpPr>
        <p:spPr>
          <a:xfrm rot="20843999">
            <a:off x="6515980" y="165047"/>
            <a:ext cx="3554990" cy="2047643"/>
          </a:xfrm>
          <a:prstGeom prst="cloudCallout">
            <a:avLst>
              <a:gd name="adj1" fmla="val -57472"/>
              <a:gd name="adj2" fmla="val 46123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WordArt 2"/>
          <p:cNvSpPr>
            <a:spLocks noChangeArrowheads="1" noChangeShapeType="1" noTextEdit="1"/>
          </p:cNvSpPr>
          <p:nvPr/>
        </p:nvSpPr>
        <p:spPr bwMode="auto">
          <a:xfrm rot="20336806">
            <a:off x="6824830" y="558148"/>
            <a:ext cx="2937289" cy="1219682"/>
          </a:xfrm>
          <a:prstGeom prst="rect">
            <a:avLst/>
          </a:prstGeom>
        </p:spPr>
        <p:txBody>
          <a:bodyPr wrap="none" fromWordArt="1">
            <a:prstTxWarp prst="textPlain">
              <a:avLst/>
            </a:prstTxWarp>
          </a:bodyPr>
          <a:lstStyle/>
          <a:p>
            <a:pPr algn="ctr"/>
            <a:r>
              <a:rPr lang="fr-FR" sz="3600" kern="10" dirty="0" smtClean="0">
                <a:ln w="9525">
                  <a:noFill/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J</a:t>
            </a:r>
            <a:r>
              <a:rPr lang="fr-FR" sz="3600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e </a:t>
            </a:r>
            <a:r>
              <a:rPr lang="fr-FR" sz="3600" kern="10" dirty="0" smtClean="0">
                <a:ln w="9525">
                  <a:noFill/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veux aussi </a:t>
            </a:r>
          </a:p>
          <a:p>
            <a:pPr algn="ctr"/>
            <a:r>
              <a:rPr lang="fr-FR" sz="3600" kern="10" dirty="0" smtClean="0">
                <a:ln w="9525">
                  <a:noFill/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apprendre</a:t>
            </a:r>
          </a:p>
          <a:p>
            <a:pPr algn="ctr"/>
            <a:r>
              <a:rPr lang="fr-FR" sz="3600" kern="10" dirty="0" smtClean="0">
                <a:ln w="9525">
                  <a:noFill/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à aimer tout</a:t>
            </a:r>
          </a:p>
          <a:p>
            <a:pPr algn="ctr"/>
            <a:r>
              <a:rPr lang="fr-FR" sz="3600" kern="10" dirty="0" smtClean="0">
                <a:ln w="9525">
                  <a:noFill/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le monde </a:t>
            </a:r>
            <a:r>
              <a:rPr lang="fr-FR" sz="3600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  <a:endParaRPr lang="fr-FR" sz="3600" kern="10" spc="0" dirty="0">
              <a:ln w="9525">
                <a:noFill/>
                <a:round/>
                <a:headEnd/>
                <a:tailEnd/>
              </a:ln>
              <a:solidFill>
                <a:srgbClr val="000000"/>
              </a:soli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9016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14408" r="11987" b="28273"/>
          <a:stretch/>
        </p:blipFill>
        <p:spPr>
          <a:xfrm>
            <a:off x="1686262" y="0"/>
            <a:ext cx="86092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162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727" y="-4289"/>
            <a:ext cx="9156546" cy="686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62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t1.gstatic.com/images?q=tbn:ANd9GcQnAzm99m4kEVxVPAn9Zv-77fXHB3EjbEE6IDxie6O9a2ghy1596w"/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/>
          <a:stretch>
            <a:fillRect/>
          </a:stretch>
        </p:blipFill>
        <p:spPr bwMode="auto">
          <a:xfrm>
            <a:off x="1391800" y="-79022"/>
            <a:ext cx="9191129" cy="6858000"/>
          </a:xfrm>
          <a:prstGeom prst="rect">
            <a:avLst/>
          </a:prstGeom>
          <a:noFill/>
        </p:spPr>
      </p:pic>
      <p:pic>
        <p:nvPicPr>
          <p:cNvPr id="3" name="Image 3" descr="F:\Nouamou M.Odetta\08 décembre 2007 174.jpg"/>
          <p:cNvPicPr/>
          <p:nvPr/>
        </p:nvPicPr>
        <p:blipFill>
          <a:blip r:embed="rId3" cstate="print"/>
          <a:srcRect l="7739" t="4580"/>
          <a:stretch>
            <a:fillRect/>
          </a:stretch>
        </p:blipFill>
        <p:spPr bwMode="auto">
          <a:xfrm>
            <a:off x="1391800" y="-177210"/>
            <a:ext cx="9144000" cy="7317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1896534" y="4188809"/>
            <a:ext cx="3488266" cy="162496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366"/>
              </a:avLst>
            </a:prstTxWarp>
          </a:bodyPr>
          <a:lstStyle/>
          <a:p>
            <a:pPr algn="ctr" rtl="0"/>
            <a:r>
              <a:rPr lang="fr-FR" sz="1800" kern="10" spc="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FFFF0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Aime le prochain </a:t>
            </a:r>
          </a:p>
          <a:p>
            <a:pPr algn="ctr" rtl="0"/>
            <a:r>
              <a:rPr lang="fr-FR" sz="1800" kern="10" spc="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FFFF0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comme Dieu t’Aime</a:t>
            </a:r>
          </a:p>
          <a:p>
            <a:pPr algn="ctr" rtl="0"/>
            <a:r>
              <a:rPr lang="fr-FR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FFFF0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e</a:t>
            </a:r>
            <a:r>
              <a:rPr lang="fr-FR" sz="1800" kern="10" spc="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FFFF0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t comme Dieu l’aime !</a:t>
            </a:r>
          </a:p>
          <a:p>
            <a:pPr algn="ctr" rtl="0"/>
            <a:r>
              <a:rPr lang="fr-FR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FFFF0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J.P. Médaille</a:t>
            </a:r>
            <a:r>
              <a:rPr lang="fr-FR" sz="1800" kern="10" spc="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FFFF0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 </a:t>
            </a:r>
            <a:endParaRPr lang="fr-FR" sz="1800" kern="10" spc="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FFFF0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601385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7" descr="F:\Documents\Documents\DCIM\109___04\IMG_0656.JPG"/>
          <p:cNvPicPr/>
          <p:nvPr/>
        </p:nvPicPr>
        <p:blipFill>
          <a:blip r:embed="rId2" cstate="print">
            <a:lum bright="10000" contrast="30000"/>
          </a:blip>
          <a:srcRect/>
          <a:stretch>
            <a:fillRect/>
          </a:stretch>
        </p:blipFill>
        <p:spPr bwMode="auto">
          <a:xfrm>
            <a:off x="1885246" y="0"/>
            <a:ext cx="8466666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003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:\Fichiers Sauvegardés\Mananjary\madagascar 2006-2007 132.jpg"/>
          <p:cNvPicPr/>
          <p:nvPr/>
        </p:nvPicPr>
        <p:blipFill>
          <a:blip r:embed="rId2" cstate="print"/>
          <a:srcRect l="2344" r="9013"/>
          <a:stretch>
            <a:fillRect/>
          </a:stretch>
        </p:blipFill>
        <p:spPr bwMode="auto">
          <a:xfrm>
            <a:off x="1801580" y="0"/>
            <a:ext cx="7714956" cy="6768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/>
          <a:srcRect l="10727" r="7585" b="13769"/>
          <a:stretch/>
        </p:blipFill>
        <p:spPr>
          <a:xfrm>
            <a:off x="1801580" y="-33867"/>
            <a:ext cx="7714956" cy="683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90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Fichiers Sauvegardés\Ouessebo\KIF_45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9822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 1" descr="F:\Nouamou dec 12\101_2004.JPG"/>
          <p:cNvPicPr/>
          <p:nvPr/>
        </p:nvPicPr>
        <p:blipFill>
          <a:blip r:embed="rId3" cstate="print">
            <a:lum bright="20000" contrast="40000"/>
          </a:blip>
          <a:srcRect/>
          <a:stretch>
            <a:fillRect/>
          </a:stretch>
        </p:blipFill>
        <p:spPr bwMode="auto">
          <a:xfrm>
            <a:off x="1399822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6992758" y="2144688"/>
            <a:ext cx="3347864" cy="4032448"/>
          </a:xfrm>
          <a:prstGeom prst="rect">
            <a:avLst/>
          </a:prstGeom>
          <a:solidFill>
            <a:srgbClr val="FFFF00"/>
          </a:solidFill>
          <a:effectLst>
            <a:softEdge rad="635000"/>
          </a:effectLst>
        </p:spPr>
        <p:txBody>
          <a:bodyPr wrap="none" fromWordArt="1">
            <a:prstTxWarp prst="textPlain">
              <a:avLst/>
            </a:prstTxWarp>
          </a:bodyPr>
          <a:lstStyle/>
          <a:p>
            <a:pPr algn="ctr"/>
            <a:r>
              <a:rPr lang="fr-FR" sz="1800" kern="10" spc="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Chaque  matin </a:t>
            </a:r>
          </a:p>
          <a:p>
            <a:pPr algn="ctr"/>
            <a:r>
              <a:rPr lang="fr-FR" sz="1800" kern="10" spc="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mon papa </a:t>
            </a:r>
          </a:p>
          <a:p>
            <a:pPr algn="ctr"/>
            <a:r>
              <a:rPr lang="fr-FR" sz="1800" kern="10" spc="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m’amène </a:t>
            </a:r>
          </a:p>
          <a:p>
            <a:pPr algn="ctr"/>
            <a:r>
              <a:rPr lang="it-IT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à l’école</a:t>
            </a:r>
            <a:endParaRPr lang="fr-FR" sz="1800" kern="10" spc="0" dirty="0" smtClean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fr-FR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avec </a:t>
            </a:r>
            <a:r>
              <a:rPr lang="fr-FR" sz="1800" kern="10" spc="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les </a:t>
            </a:r>
            <a:r>
              <a:rPr lang="fr-FR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amis</a:t>
            </a:r>
            <a:r>
              <a:rPr lang="fr-FR" sz="1800" kern="10" spc="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  <a:p>
            <a:pPr algn="ctr"/>
            <a:r>
              <a:rPr lang="fr-FR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du </a:t>
            </a:r>
            <a:r>
              <a:rPr lang="fr-FR" sz="1800" kern="10" spc="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village !</a:t>
            </a:r>
          </a:p>
          <a:p>
            <a:pPr algn="ctr" rtl="0"/>
            <a:r>
              <a:rPr lang="fr-FR" sz="1800" kern="10" spc="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endParaRPr lang="fr-FR" sz="1800" kern="10" spc="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33211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2012-10-27 Mère St Jean Font\Mère St Jean Font 0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0285" y="0"/>
            <a:ext cx="8814515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82639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hover-img" descr="http://ts2.mm.bing.net/images/thumbnail.aspx?q=4849718811624825&amp;id=268214dfe780ce8245cb3683cd2bef02"/>
          <p:cNvPicPr/>
          <p:nvPr/>
        </p:nvPicPr>
        <p:blipFill>
          <a:blip r:embed="rId2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1614311" y="-227452"/>
            <a:ext cx="8455378" cy="7101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magine 1" descr="F:\Fichiers Sauvegardés\gif\cote_divoire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653220">
            <a:off x="1973015" y="189772"/>
            <a:ext cx="1949412" cy="1354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 rot="21074766">
            <a:off x="3920857" y="1448859"/>
            <a:ext cx="5175696" cy="1489219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5977"/>
              </a:avLst>
            </a:prstTxWarp>
          </a:bodyPr>
          <a:lstStyle/>
          <a:p>
            <a:pPr algn="ctr" rtl="0"/>
            <a:r>
              <a:rPr lang="fr-FR" sz="20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Arial"/>
                <a:cs typeface="Arial"/>
              </a:rPr>
              <a:t>LA COTE D'IVOIRE</a:t>
            </a:r>
            <a:endParaRPr lang="fr-FR" sz="20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/>
              <a:latin typeface="Arial"/>
              <a:cs typeface="Arial"/>
            </a:endParaRPr>
          </a:p>
        </p:txBody>
      </p:sp>
      <p:pic>
        <p:nvPicPr>
          <p:cNvPr id="7" name="Immagine 6"/>
          <p:cNvPicPr/>
          <p:nvPr/>
        </p:nvPicPr>
        <p:blipFill rotWithShape="1">
          <a:blip r:embed="rId4"/>
          <a:srcRect l="59596" t="58678" r="12942" b="35533"/>
          <a:stretch/>
        </p:blipFill>
        <p:spPr bwMode="auto">
          <a:xfrm>
            <a:off x="7191022" y="6084711"/>
            <a:ext cx="2878667" cy="7732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3" name="Connettore 2 2"/>
          <p:cNvCxnSpPr/>
          <p:nvPr/>
        </p:nvCxnSpPr>
        <p:spPr>
          <a:xfrm flipH="1">
            <a:off x="7913511" y="5904089"/>
            <a:ext cx="417690" cy="56726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 flipH="1">
            <a:off x="9290756" y="5983111"/>
            <a:ext cx="124177" cy="48824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136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Immagini\attiekro fin décembre 09\attiekro fin décembre 09 168.jpg"/>
          <p:cNvPicPr>
            <a:picLocks noChangeAspect="1" noChangeArrowheads="1"/>
          </p:cNvPicPr>
          <p:nvPr/>
        </p:nvPicPr>
        <p:blipFill>
          <a:blip r:embed="rId2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911" y="0"/>
            <a:ext cx="9091420" cy="6818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6" descr="C:\Users\user\Pictures\2013-12-05 Décembre 2013\Décembre 2013 008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3911" y="-39435"/>
            <a:ext cx="909142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354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" descr="F:\Angèle\102_009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7449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 rot="20925366">
            <a:off x="4355423" y="2930691"/>
            <a:ext cx="7310975" cy="3245688"/>
          </a:xfrm>
          <a:prstGeom prst="rect">
            <a:avLst/>
          </a:prstGeom>
          <a:scene3d>
            <a:camera prst="perspectiveRelaxed"/>
            <a:lightRig rig="threePt" dir="t"/>
          </a:scene3d>
        </p:spPr>
        <p:txBody>
          <a:bodyPr wrap="none" fromWordArt="1">
            <a:prstTxWarp prst="textFadeUp">
              <a:avLst/>
            </a:prstTxWarp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fr-FR" sz="3600" b="1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Ma Sœur</a:t>
            </a:r>
          </a:p>
          <a:p>
            <a:pPr algn="ctr"/>
            <a:r>
              <a:rPr lang="fr-FR" sz="3600" b="1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c’est doux de </a:t>
            </a:r>
            <a:r>
              <a:rPr lang="fr-FR" sz="3600" b="1" kern="10" spc="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!</a:t>
            </a:r>
          </a:p>
          <a:p>
            <a:pPr algn="ctr" rtl="0"/>
            <a:endParaRPr lang="fr-FR" sz="3600" kern="10" spc="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chemeClr val="bg1"/>
              </a:solidFill>
              <a:effectLst>
                <a:outerShdw sx="42000" sy="42000" kx="-2453608" rotWithShape="0">
                  <a:srgbClr val="FFFF00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2656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MGP0162"/>
          <p:cNvPicPr>
            <a:picLocks noChangeAspect="1" noChangeArrowheads="1"/>
          </p:cNvPicPr>
          <p:nvPr/>
        </p:nvPicPr>
        <p:blipFill rotWithShape="1">
          <a:blip r:embed="rId2" cstate="print">
            <a:lum bright="10000" contrast="40000"/>
          </a:blip>
          <a:srcRect t="11322" b="775"/>
          <a:stretch/>
        </p:blipFill>
        <p:spPr bwMode="auto">
          <a:xfrm>
            <a:off x="1688139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 descr="H:\DCIM\100PHOTO\SAM_367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8139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 rot="21104273">
            <a:off x="2746034" y="365466"/>
            <a:ext cx="7788854" cy="1158236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6394"/>
                <a:gd name="adj2" fmla="val 0"/>
              </a:avLst>
            </a:prstTxWarp>
          </a:bodyPr>
          <a:lstStyle/>
          <a:p>
            <a:pPr algn="ctr"/>
            <a:r>
              <a:rPr lang="fr-FR" sz="3600" kern="10" dirty="0" smtClean="0">
                <a:ln w="9525">
                  <a:solidFill>
                    <a:srgbClr val="C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Les élèves de </a:t>
            </a:r>
            <a:r>
              <a:rPr lang="fr-FR" sz="3600" kern="10" dirty="0" err="1" smtClean="0">
                <a:ln w="9525">
                  <a:solidFill>
                    <a:srgbClr val="C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Nouamou</a:t>
            </a:r>
            <a:r>
              <a:rPr lang="fr-FR" sz="3600" kern="10" dirty="0" smtClean="0">
                <a:ln w="9525">
                  <a:solidFill>
                    <a:srgbClr val="C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et  d’</a:t>
            </a:r>
            <a:r>
              <a:rPr lang="fr-FR" sz="3600" kern="10" dirty="0" err="1" smtClean="0">
                <a:ln w="9525">
                  <a:solidFill>
                    <a:srgbClr val="C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Attiekro</a:t>
            </a:r>
            <a:r>
              <a:rPr lang="fr-FR" sz="3600" kern="10" dirty="0" smtClean="0">
                <a:ln w="9525">
                  <a:solidFill>
                    <a:srgbClr val="C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  <a:p>
            <a:pPr algn="ctr"/>
            <a:r>
              <a:rPr lang="fr-FR" sz="3600" kern="10" dirty="0" smtClean="0">
                <a:ln w="9525">
                  <a:solidFill>
                    <a:srgbClr val="C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fêtent ensemble leur patron « Saint </a:t>
            </a:r>
            <a:r>
              <a:rPr lang="fr-FR" sz="3600" kern="10" dirty="0" err="1" smtClean="0">
                <a:ln w="9525">
                  <a:solidFill>
                    <a:srgbClr val="C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Joseh</a:t>
            </a:r>
            <a:r>
              <a:rPr lang="fr-FR" sz="3600" kern="10" dirty="0" smtClean="0">
                <a:ln w="9525">
                  <a:solidFill>
                    <a:srgbClr val="C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 »</a:t>
            </a:r>
            <a:endParaRPr lang="fr-FR" sz="3600" kern="10" spc="0" dirty="0">
              <a:ln w="9525">
                <a:solidFill>
                  <a:srgbClr val="C00000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6345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3" descr="http://ts1.explicit.bing.net/th?id=H.5030473020342520&amp;pid=15.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4170" y="0"/>
            <a:ext cx="8387644" cy="699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AutoShape 9"/>
          <p:cNvSpPr>
            <a:spLocks noChangeArrowheads="1"/>
          </p:cNvSpPr>
          <p:nvPr/>
        </p:nvSpPr>
        <p:spPr bwMode="auto">
          <a:xfrm rot="1805172">
            <a:off x="7672181" y="91023"/>
            <a:ext cx="2329615" cy="2381595"/>
          </a:xfrm>
          <a:prstGeom prst="cloudCallout">
            <a:avLst>
              <a:gd name="adj1" fmla="val -19385"/>
              <a:gd name="adj2" fmla="val 80298"/>
            </a:avLst>
          </a:prstGeom>
          <a:solidFill>
            <a:schemeClr val="accent1">
              <a:alpha val="0"/>
            </a:schemeClr>
          </a:solidFill>
          <a:ln w="38100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CA" sz="3200" dirty="0">
              <a:ln>
                <a:solidFill>
                  <a:schemeClr val="bg1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6" name="WordArt 2"/>
          <p:cNvSpPr>
            <a:spLocks noChangeArrowheads="1" noChangeShapeType="1" noTextEdit="1"/>
          </p:cNvSpPr>
          <p:nvPr/>
        </p:nvSpPr>
        <p:spPr bwMode="auto">
          <a:xfrm rot="20042263">
            <a:off x="7504783" y="486803"/>
            <a:ext cx="2511548" cy="1247505"/>
          </a:xfrm>
          <a:prstGeom prst="rect">
            <a:avLst/>
          </a:prstGeom>
        </p:spPr>
        <p:txBody>
          <a:bodyPr wrap="none" fromWordArt="1">
            <a:prstTxWarp prst="textStop">
              <a:avLst/>
            </a:prstTxWarp>
          </a:bodyPr>
          <a:lstStyle/>
          <a:p>
            <a:pPr algn="ctr" rtl="0"/>
            <a:r>
              <a:rPr lang="fr-FR" sz="1800" b="1" kern="10" spc="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Je </a:t>
            </a:r>
          </a:p>
          <a:p>
            <a:pPr algn="ctr" rtl="0"/>
            <a:r>
              <a:rPr lang="fr-FR" sz="1800" b="1" kern="10" spc="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voudrai </a:t>
            </a:r>
          </a:p>
          <a:p>
            <a:pPr algn="ctr" rtl="0"/>
            <a:r>
              <a:rPr lang="fr-FR" sz="1800" b="1" kern="10" spc="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devenir  </a:t>
            </a:r>
          </a:p>
          <a:p>
            <a:pPr algn="ctr" rtl="0"/>
            <a:r>
              <a:rPr lang="fr-FR" sz="1800" b="1" kern="10" spc="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Sœur de </a:t>
            </a:r>
          </a:p>
          <a:p>
            <a:pPr algn="ctr" rtl="0"/>
            <a:r>
              <a:rPr lang="fr-FR" sz="1800" b="1" kern="10" spc="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 Saint Joseph</a:t>
            </a:r>
            <a:endParaRPr lang="fr-FR" sz="1800" b="1" kern="10" spc="0" dirty="0">
              <a:ln w="9525">
                <a:solidFill>
                  <a:schemeClr val="tx1"/>
                </a:solidFill>
                <a:round/>
                <a:headEnd/>
                <a:tailEnd/>
              </a:ln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3623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Risultati immagini per Costa d'Avorio immagini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" t="3801" b="2751"/>
          <a:stretch/>
        </p:blipFill>
        <p:spPr bwMode="auto">
          <a:xfrm>
            <a:off x="1953408" y="0"/>
            <a:ext cx="8545689" cy="702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4" descr="C:\Users\user\Documents\Scan missipne c.i..jpg"/>
          <p:cNvPicPr/>
          <p:nvPr/>
        </p:nvPicPr>
        <p:blipFill>
          <a:blip r:embed="rId3" cstate="print">
            <a:lum bright="-10000" contrast="40000"/>
          </a:blip>
          <a:srcRect l="25370" t="17450" r="32539" b="62239"/>
          <a:stretch>
            <a:fillRect/>
          </a:stretch>
        </p:blipFill>
        <p:spPr bwMode="auto">
          <a:xfrm>
            <a:off x="1891319" y="4441542"/>
            <a:ext cx="3804355" cy="2739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WordArt 2"/>
          <p:cNvSpPr>
            <a:spLocks noChangeArrowheads="1" noChangeShapeType="1" noTextEdit="1"/>
          </p:cNvSpPr>
          <p:nvPr/>
        </p:nvSpPr>
        <p:spPr bwMode="auto">
          <a:xfrm rot="20823007">
            <a:off x="4692252" y="4167201"/>
            <a:ext cx="5293901" cy="548680"/>
          </a:xfrm>
          <a:prstGeom prst="rect">
            <a:avLst/>
          </a:prstGeom>
        </p:spPr>
        <p:txBody>
          <a:bodyPr wrap="none" fromWordArt="1">
            <a:prstTxWarp prst="textPlain">
              <a:avLst/>
            </a:prstTxWarp>
          </a:bodyPr>
          <a:lstStyle/>
          <a:p>
            <a:pPr algn="ctr" rtl="0"/>
            <a:r>
              <a:rPr lang="fr-FR" sz="3600" kern="10" spc="0" dirty="0" smtClean="0">
                <a:ln w="12700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Abidjan</a:t>
            </a:r>
            <a:endParaRPr lang="fr-FR" sz="3600" kern="10" spc="0" dirty="0">
              <a:ln w="12700" algn="ctr">
                <a:solidFill>
                  <a:srgbClr val="00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45791" dir="2021404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46479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C:\Users\stjoseph\Pictures\2016-03-20 25\25 036.JPG"/>
          <p:cNvPicPr>
            <a:picLocks noChangeAspect="1" noChangeArrowheads="1"/>
          </p:cNvPicPr>
          <p:nvPr/>
        </p:nvPicPr>
        <p:blipFill>
          <a:blip r:embed="rId2" cstate="print"/>
          <a:srcRect l="5113" r="6688" b="16400"/>
          <a:stretch>
            <a:fillRect/>
          </a:stretch>
        </p:blipFill>
        <p:spPr bwMode="auto">
          <a:xfrm>
            <a:off x="1504637" y="0"/>
            <a:ext cx="9163364" cy="6858000"/>
          </a:xfrm>
          <a:prstGeom prst="rect">
            <a:avLst/>
          </a:prstGeom>
          <a:noFill/>
        </p:spPr>
      </p:pic>
      <p:sp>
        <p:nvSpPr>
          <p:cNvPr id="105474" name="WordArt 2"/>
          <p:cNvSpPr>
            <a:spLocks noChangeArrowheads="1" noChangeShapeType="1" noTextEdit="1"/>
          </p:cNvSpPr>
          <p:nvPr/>
        </p:nvSpPr>
        <p:spPr bwMode="auto">
          <a:xfrm>
            <a:off x="2996387" y="5559647"/>
            <a:ext cx="5976664" cy="119675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4892"/>
                <a:gd name="adj2" fmla="val 0"/>
              </a:avLst>
            </a:prstTxWarp>
          </a:bodyPr>
          <a:lstStyle/>
          <a:p>
            <a:pPr algn="ctr" rtl="0"/>
            <a:r>
              <a:rPr lang="fr-FR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Photo souvenir des 25 ans </a:t>
            </a:r>
          </a:p>
          <a:p>
            <a:pPr algn="ctr" rtl="0"/>
            <a:r>
              <a:rPr lang="fr-FR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de mission en Côte d’Ivoire </a:t>
            </a:r>
          </a:p>
        </p:txBody>
      </p:sp>
    </p:spTree>
    <p:extLst>
      <p:ext uri="{BB962C8B-B14F-4D97-AF65-F5344CB8AC3E}">
        <p14:creationId xmlns:p14="http://schemas.microsoft.com/office/powerpoint/2010/main" val="76166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54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800" y="0"/>
            <a:ext cx="9144000" cy="6858000"/>
          </a:xfrm>
          <a:prstGeom prst="rect">
            <a:avLst/>
          </a:prstGeom>
        </p:spPr>
      </p:pic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1508777" y="4944947"/>
            <a:ext cx="5919311" cy="1619777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fromWordArt="1">
            <a:prstTxWarp prst="textWave1">
              <a:avLst>
                <a:gd name="adj1" fmla="val 20000"/>
                <a:gd name="adj2" fmla="val 3954"/>
              </a:avLst>
            </a:prstTxWarp>
          </a:bodyPr>
          <a:lstStyle/>
          <a:p>
            <a:pPr algn="ctr" rtl="0"/>
            <a:r>
              <a:rPr lang="fr-FR" sz="1800" b="1" kern="1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cs typeface="Times New Roman"/>
              </a:rPr>
              <a:t>Visite de Mère Virginie </a:t>
            </a:r>
          </a:p>
          <a:p>
            <a:pPr algn="ctr" rtl="0"/>
            <a:r>
              <a:rPr lang="fr-FR" sz="1800" b="1" kern="1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cs typeface="Times New Roman"/>
              </a:rPr>
              <a:t>et Sr </a:t>
            </a:r>
            <a:r>
              <a:rPr lang="fr-FR" sz="1800" b="1" kern="1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cs typeface="Times New Roman"/>
              </a:rPr>
              <a:t>Noro</a:t>
            </a:r>
            <a:r>
              <a:rPr lang="fr-FR" sz="1800" b="1" kern="1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cs typeface="Times New Roman"/>
              </a:rPr>
              <a:t> aux communautés </a:t>
            </a:r>
          </a:p>
          <a:p>
            <a:pPr algn="ctr" rtl="0"/>
            <a:r>
              <a:rPr lang="fr-FR" sz="1800" b="1" kern="1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cs typeface="Times New Roman"/>
              </a:rPr>
              <a:t>de la Riviera</a:t>
            </a:r>
          </a:p>
        </p:txBody>
      </p:sp>
    </p:spTree>
    <p:extLst>
      <p:ext uri="{BB962C8B-B14F-4D97-AF65-F5344CB8AC3E}">
        <p14:creationId xmlns:p14="http://schemas.microsoft.com/office/powerpoint/2010/main" val="514230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Immagini\Aosta e miste\Aosta 001.jpg"/>
          <p:cNvPicPr>
            <a:picLocks noChangeAspect="1" noChangeArrowheads="1"/>
          </p:cNvPicPr>
          <p:nvPr/>
        </p:nvPicPr>
        <p:blipFill rotWithShape="1">
          <a:blip r:embed="rId2" cstate="print"/>
          <a:srcRect l="1" r="39689" b="14888"/>
          <a:stretch/>
        </p:blipFill>
        <p:spPr bwMode="auto">
          <a:xfrm>
            <a:off x="2144886" y="106225"/>
            <a:ext cx="7834489" cy="6831815"/>
          </a:xfrm>
          <a:prstGeom prst="rect">
            <a:avLst/>
          </a:prstGeom>
          <a:noFill/>
        </p:spPr>
      </p:pic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>
            <a:off x="5317064" y="1930400"/>
            <a:ext cx="4662311" cy="47413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kern="10" dirty="0" smtClean="0">
                <a:ln w="9525" algn="ctr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Algerian"/>
              </a:rPr>
              <a:t>Maison de formation </a:t>
            </a:r>
          </a:p>
        </p:txBody>
      </p:sp>
      <p:sp>
        <p:nvSpPr>
          <p:cNvPr id="7" name="WordArt 3"/>
          <p:cNvSpPr>
            <a:spLocks noChangeArrowheads="1" noChangeShapeType="1" noTextEdit="1"/>
          </p:cNvSpPr>
          <p:nvPr/>
        </p:nvSpPr>
        <p:spPr bwMode="auto">
          <a:xfrm>
            <a:off x="4492978" y="3781777"/>
            <a:ext cx="1828801" cy="95943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fr-FR" sz="3600" kern="10" spc="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Communauté</a:t>
            </a:r>
          </a:p>
          <a:p>
            <a:pPr algn="ctr" rtl="0"/>
            <a:r>
              <a:rPr lang="fr-FR" sz="3600" kern="10" spc="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J.P.Médaille</a:t>
            </a:r>
            <a:endParaRPr lang="fr-FR" sz="3600" kern="10" spc="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81838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Photos\2015-08-14 14-08-15\14-08-15 033.JPG"/>
          <p:cNvPicPr>
            <a:picLocks noChangeAspect="1" noChangeArrowheads="1"/>
          </p:cNvPicPr>
          <p:nvPr/>
        </p:nvPicPr>
        <p:blipFill>
          <a:blip r:embed="rId2" cstate="print"/>
          <a:srcRect l="2751" b="5901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2" descr="D:\Photos\2015-08-14 14-08-15\14-08-15 0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-29517"/>
            <a:ext cx="9144000" cy="6887517"/>
          </a:xfrm>
          <a:prstGeom prst="rect">
            <a:avLst/>
          </a:prstGeom>
          <a:noFill/>
        </p:spPr>
      </p:pic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>
            <a:off x="2177598" y="5009504"/>
            <a:ext cx="7159470" cy="134264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rtl="0"/>
            <a:r>
              <a:rPr lang="fr-FR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S</a:t>
            </a:r>
            <a:r>
              <a:rPr lang="fr-FR" sz="1800" kern="10" spc="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’instruire et se former pour </a:t>
            </a:r>
          </a:p>
          <a:p>
            <a:pPr algn="ctr" rtl="0"/>
            <a:r>
              <a:rPr lang="fr-FR" sz="1800" kern="10" spc="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construire un avenir meilleur</a:t>
            </a:r>
            <a:endParaRPr lang="fr-FR" sz="1800" kern="10" spc="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87935324"/>
      </p:ext>
    </p:extLst>
  </p:cSld>
  <p:clrMapOvr>
    <a:masterClrMapping/>
  </p:clrMapOvr>
  <p:transition spd="slow" advTm="9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19074" r="11481" b="33132"/>
          <a:stretch/>
        </p:blipFill>
        <p:spPr>
          <a:xfrm>
            <a:off x="1708207" y="1"/>
            <a:ext cx="93492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6370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F:\IMMAGINI\immagini\immagini nuove 3\varie\16890816.jpg"/>
          <p:cNvPicPr>
            <a:picLocks noChangeAspect="1" noChangeArrowheads="1"/>
          </p:cNvPicPr>
          <p:nvPr/>
        </p:nvPicPr>
        <p:blipFill rotWithShape="1">
          <a:blip r:embed="rId2" cstate="print"/>
          <a:srcRect l="4977" r="24717" b="10655"/>
          <a:stretch/>
        </p:blipFill>
        <p:spPr bwMode="auto">
          <a:xfrm flipH="1">
            <a:off x="4097866" y="93133"/>
            <a:ext cx="6784620" cy="6764867"/>
          </a:xfrm>
          <a:prstGeom prst="rect">
            <a:avLst/>
          </a:prstGeom>
          <a:noFill/>
        </p:spPr>
      </p:pic>
      <p:pic>
        <p:nvPicPr>
          <p:cNvPr id="9" name="Picture 4" descr="1 Simon Dewey - Learning a trade"/>
          <p:cNvPicPr/>
          <p:nvPr/>
        </p:nvPicPr>
        <p:blipFill>
          <a:blip r:embed="rId3" cstate="print"/>
          <a:srcRect t="12319" b="8856"/>
          <a:stretch>
            <a:fillRect/>
          </a:stretch>
        </p:blipFill>
        <p:spPr bwMode="auto">
          <a:xfrm>
            <a:off x="1873955" y="93133"/>
            <a:ext cx="5283199" cy="6764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4" descr="Viaggio Nouamou 03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3" b="10244"/>
          <a:stretch>
            <a:fillRect/>
          </a:stretch>
        </p:blipFill>
        <p:spPr bwMode="auto">
          <a:xfrm>
            <a:off x="1873955" y="139699"/>
            <a:ext cx="9008531" cy="671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2664178" y="4871155"/>
            <a:ext cx="5892799" cy="1778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fr-FR" sz="3600" i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« Les  Amis </a:t>
            </a:r>
          </a:p>
          <a:p>
            <a:pPr algn="ctr" rtl="0"/>
            <a:r>
              <a:rPr lang="fr-FR" sz="3600" i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de</a:t>
            </a:r>
          </a:p>
          <a:p>
            <a:pPr algn="ctr" rtl="0"/>
            <a:r>
              <a:rPr lang="fr-FR" sz="3600" i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St Joseph »</a:t>
            </a:r>
            <a:endParaRPr lang="fr-FR" sz="3600" i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7" name="WordArt 2"/>
          <p:cNvSpPr>
            <a:spLocks noChangeArrowheads="1" noChangeShapeType="1" noTextEdit="1"/>
          </p:cNvSpPr>
          <p:nvPr/>
        </p:nvSpPr>
        <p:spPr bwMode="auto">
          <a:xfrm>
            <a:off x="4131732" y="1930398"/>
            <a:ext cx="3025422" cy="474134"/>
          </a:xfrm>
          <a:prstGeom prst="rect">
            <a:avLst/>
          </a:prstGeom>
        </p:spPr>
        <p:txBody>
          <a:bodyPr wrap="none" fromWordArt="1">
            <a:prstTxWarp prst="textPlain">
              <a:avLst/>
            </a:prstTxWarp>
          </a:bodyPr>
          <a:lstStyle/>
          <a:p>
            <a:pPr algn="ctr" rtl="0"/>
            <a:r>
              <a:rPr lang="fr-FR" sz="3600" kern="10" spc="0" dirty="0" smtClean="0">
                <a:ln w="12700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L’</a:t>
            </a:r>
            <a:r>
              <a:rPr lang="fr-FR" sz="3600" kern="10" dirty="0" smtClean="0">
                <a:ln w="12700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ECOLE</a:t>
            </a:r>
            <a:endParaRPr lang="fr-FR" sz="3600" kern="10" spc="0" dirty="0">
              <a:ln w="12700" algn="ctr">
                <a:solidFill>
                  <a:srgbClr val="00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45791" dir="2021404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797442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124</Words>
  <Application>Microsoft Office PowerPoint</Application>
  <PresentationFormat>Widescreen</PresentationFormat>
  <Paragraphs>46</Paragraphs>
  <Slides>23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31" baseType="lpstr">
      <vt:lpstr>Agency FB</vt:lpstr>
      <vt:lpstr>Algerian</vt:lpstr>
      <vt:lpstr>Arial</vt:lpstr>
      <vt:lpstr>Arial Black</vt:lpstr>
      <vt:lpstr>Calibri</vt:lpstr>
      <vt:lpstr>Calibri Light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Angelina BARREL</dc:creator>
  <cp:lastModifiedBy>Angelina BARREL</cp:lastModifiedBy>
  <cp:revision>39</cp:revision>
  <dcterms:created xsi:type="dcterms:W3CDTF">2018-06-29T10:16:05Z</dcterms:created>
  <dcterms:modified xsi:type="dcterms:W3CDTF">2018-07-02T08:21:51Z</dcterms:modified>
</cp:coreProperties>
</file>